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9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11.png" ContentType="image/png"/>
  <Override PartName="/ppt/media/image5.jpeg" ContentType="image/jpeg"/>
  <Override PartName="/ppt/media/image21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10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jpeg" ContentType="image/jpeg"/>
  <Override PartName="/ppt/media/image15.jpeg" ContentType="image/jpeg"/>
  <Override PartName="/ppt/media/image16.png" ContentType="image/png"/>
  <Override PartName="/ppt/media/image24.jpeg" ContentType="image/jpeg"/>
  <Override PartName="/ppt/media/image17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jpeg" ContentType="image/jpe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17560" y="705240"/>
            <a:ext cx="195624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9600" spc="-1" strike="noStrike">
                <a:solidFill>
                  <a:srgbClr val="b0a491"/>
                </a:solidFill>
                <a:latin typeface="Marcellus SC"/>
                <a:ea typeface="Marcellus SC"/>
              </a:rPr>
              <a:t>“</a:t>
            </a:r>
            <a:endParaRPr b="0" lang="en-IN" sz="96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080" cy="298224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080" cy="298224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hyperlink" Target="mailto:vikashm1999@gmail.com" TargetMode="External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6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648000" y="1008000"/>
            <a:ext cx="7559280" cy="22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800" spc="-1" strike="noStrike">
                <a:solidFill>
                  <a:srgbClr val="413724"/>
                </a:solidFill>
                <a:latin typeface="Marcellus SC"/>
                <a:ea typeface="Marcellus SC"/>
              </a:rPr>
              <a:t>Full Stack Development </a:t>
            </a:r>
            <a:br/>
            <a:r>
              <a:rPr b="0" lang="en-IN" sz="4800" spc="-1" strike="noStrike">
                <a:solidFill>
                  <a:srgbClr val="413724"/>
                </a:solidFill>
                <a:latin typeface="Marcellus SC"/>
                <a:ea typeface="Marcellus SC"/>
              </a:rPr>
              <a:t>       Project topic:</a:t>
            </a:r>
            <a:br/>
            <a:r>
              <a:rPr b="0" lang="en-IN" sz="4800" spc="-1" strike="noStrike">
                <a:solidFill>
                  <a:srgbClr val="413724"/>
                </a:solidFill>
                <a:latin typeface="Marcellus SC"/>
                <a:ea typeface="Marcellus SC"/>
              </a:rPr>
              <a:t>           CARRIDE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547920" y="430920"/>
            <a:ext cx="550980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13724"/>
                </a:solidFill>
                <a:latin typeface="Marcellus SC"/>
                <a:ea typeface="Marcellus SC"/>
              </a:rPr>
              <a:t>Use diagrams to explain your ideas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270720" y="4883040"/>
            <a:ext cx="86133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fld id="{0BA7A78A-AD18-491C-9BB8-FC45C420BE0D}" type="slidenum">
              <a:rPr b="0" lang="en-IN" sz="1000" spc="-1" strike="noStrike">
                <a:solidFill>
                  <a:srgbClr val="413724"/>
                </a:solidFill>
                <a:latin typeface="Frank Ruhl Libre"/>
                <a:ea typeface="Frank Ruhl Libre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 flipH="1" rot="16200000">
            <a:off x="5132880" y="1541160"/>
            <a:ext cx="646560" cy="1769400"/>
          </a:xfrm>
          <a:prstGeom prst="bentConnector3">
            <a:avLst>
              <a:gd name="adj1" fmla="val 50008"/>
            </a:avLst>
          </a:prstGeom>
          <a:noFill/>
          <a:ln cap="rnd" w="9360">
            <a:solidFill>
              <a:schemeClr val="accent5"/>
            </a:solidFill>
            <a:custDash>
              <a:ds d="800000" sp="6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4"/>
          <p:cNvSpPr/>
          <p:nvPr/>
        </p:nvSpPr>
        <p:spPr>
          <a:xfrm rot="16200000">
            <a:off x="3363120" y="1542600"/>
            <a:ext cx="646560" cy="1769400"/>
          </a:xfrm>
          <a:prstGeom prst="bentConnector3">
            <a:avLst>
              <a:gd name="adj1" fmla="val 50008"/>
            </a:avLst>
          </a:prstGeom>
          <a:noFill/>
          <a:ln cap="rnd" w="9360">
            <a:solidFill>
              <a:schemeClr val="accent5"/>
            </a:solidFill>
            <a:custDash>
              <a:ds d="800000" sp="6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"/>
          <p:cNvSpPr/>
          <p:nvPr/>
        </p:nvSpPr>
        <p:spPr>
          <a:xfrm flipH="1" rot="16200000">
            <a:off x="2881080" y="3036960"/>
            <a:ext cx="684720" cy="844200"/>
          </a:xfrm>
          <a:prstGeom prst="bentConnector3">
            <a:avLst>
              <a:gd name="adj1" fmla="val 50000"/>
            </a:avLst>
          </a:prstGeom>
          <a:noFill/>
          <a:ln cap="rnd" w="9360">
            <a:solidFill>
              <a:schemeClr val="accent5"/>
            </a:solidFill>
            <a:custDash>
              <a:ds d="800000" sp="6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6"/>
          <p:cNvSpPr/>
          <p:nvPr/>
        </p:nvSpPr>
        <p:spPr>
          <a:xfrm rot="16200000">
            <a:off x="2036160" y="3038040"/>
            <a:ext cx="684720" cy="844200"/>
          </a:xfrm>
          <a:prstGeom prst="bentConnector3">
            <a:avLst>
              <a:gd name="adj1" fmla="val 50000"/>
            </a:avLst>
          </a:prstGeom>
          <a:noFill/>
          <a:ln cap="rnd" w="9360">
            <a:solidFill>
              <a:schemeClr val="accent5"/>
            </a:solidFill>
            <a:custDash>
              <a:ds d="800000" sp="6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7"/>
          <p:cNvSpPr/>
          <p:nvPr/>
        </p:nvSpPr>
        <p:spPr>
          <a:xfrm flipH="1" rot="16200000">
            <a:off x="6421680" y="3036960"/>
            <a:ext cx="684720" cy="844200"/>
          </a:xfrm>
          <a:prstGeom prst="bentConnector3">
            <a:avLst>
              <a:gd name="adj1" fmla="val 50000"/>
            </a:avLst>
          </a:prstGeom>
          <a:noFill/>
          <a:ln cap="rnd" w="9360">
            <a:solidFill>
              <a:schemeClr val="accent5"/>
            </a:solidFill>
            <a:custDash>
              <a:ds d="800000" sp="6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8"/>
          <p:cNvSpPr/>
          <p:nvPr/>
        </p:nvSpPr>
        <p:spPr>
          <a:xfrm rot="16200000">
            <a:off x="5576760" y="3038040"/>
            <a:ext cx="684720" cy="844200"/>
          </a:xfrm>
          <a:prstGeom prst="bentConnector3">
            <a:avLst>
              <a:gd name="adj1" fmla="val 50000"/>
            </a:avLst>
          </a:prstGeom>
          <a:noFill/>
          <a:ln cap="rnd" w="9360">
            <a:solidFill>
              <a:schemeClr val="accent5"/>
            </a:solidFill>
            <a:custDash>
              <a:ds d="800000" sp="6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9"/>
          <p:cNvSpPr/>
          <p:nvPr/>
        </p:nvSpPr>
        <p:spPr>
          <a:xfrm>
            <a:off x="3801600" y="1736640"/>
            <a:ext cx="1539360" cy="365400"/>
          </a:xfrm>
          <a:prstGeom prst="rect">
            <a:avLst/>
          </a:prstGeom>
          <a:solidFill>
            <a:srgbClr val="ffffff">
              <a:alpha val="15000"/>
            </a:srgbClr>
          </a:solidFill>
          <a:ln w="1908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IN" sz="1000" spc="-1" strike="noStrike">
                <a:solidFill>
                  <a:srgbClr val="413724"/>
                </a:solidFill>
                <a:latin typeface="EB Garamond"/>
                <a:ea typeface="EB Garamond"/>
              </a:rPr>
              <a:t>HOME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3" name="CustomShape 10"/>
          <p:cNvSpPr/>
          <p:nvPr/>
        </p:nvSpPr>
        <p:spPr>
          <a:xfrm>
            <a:off x="2032560" y="2750760"/>
            <a:ext cx="1537200" cy="365400"/>
          </a:xfrm>
          <a:prstGeom prst="rect">
            <a:avLst/>
          </a:prstGeom>
          <a:solidFill>
            <a:srgbClr val="ffffff">
              <a:alpha val="15000"/>
            </a:srgbClr>
          </a:solidFill>
          <a:ln w="1908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IN" sz="1000" spc="-1" strike="noStrike">
                <a:solidFill>
                  <a:srgbClr val="413724"/>
                </a:solidFill>
                <a:latin typeface="EB Garamond"/>
                <a:ea typeface="EB Garamond"/>
              </a:rPr>
              <a:t>User/Login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4" name="CustomShape 11"/>
          <p:cNvSpPr/>
          <p:nvPr/>
        </p:nvSpPr>
        <p:spPr>
          <a:xfrm>
            <a:off x="5573160" y="2750760"/>
            <a:ext cx="1537200" cy="365400"/>
          </a:xfrm>
          <a:prstGeom prst="rect">
            <a:avLst/>
          </a:prstGeom>
          <a:solidFill>
            <a:srgbClr val="ffffff">
              <a:alpha val="15000"/>
            </a:srgbClr>
          </a:solidFill>
          <a:ln w="1908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IN" sz="1000" spc="-1" strike="noStrike">
                <a:solidFill>
                  <a:srgbClr val="413724"/>
                </a:solidFill>
                <a:latin typeface="EB Garamond"/>
                <a:ea typeface="EB Garamond"/>
              </a:rPr>
              <a:t>Guest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5" name="CustomShape 12"/>
          <p:cNvSpPr/>
          <p:nvPr/>
        </p:nvSpPr>
        <p:spPr>
          <a:xfrm>
            <a:off x="6418440" y="3802680"/>
            <a:ext cx="1537200" cy="365400"/>
          </a:xfrm>
          <a:prstGeom prst="rect">
            <a:avLst/>
          </a:prstGeom>
          <a:solidFill>
            <a:srgbClr val="ffffff">
              <a:alpha val="15000"/>
            </a:srgbClr>
          </a:solidFill>
          <a:ln w="1908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IN" sz="1000" spc="-1" strike="noStrike">
                <a:solidFill>
                  <a:srgbClr val="413724"/>
                </a:solidFill>
                <a:latin typeface="EB Garamond"/>
                <a:ea typeface="EB Garamond"/>
              </a:rPr>
              <a:t>Book Ride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6" name="CustomShape 13"/>
          <p:cNvSpPr/>
          <p:nvPr/>
        </p:nvSpPr>
        <p:spPr>
          <a:xfrm>
            <a:off x="4727880" y="3802680"/>
            <a:ext cx="1537200" cy="365400"/>
          </a:xfrm>
          <a:prstGeom prst="rect">
            <a:avLst/>
          </a:prstGeom>
          <a:solidFill>
            <a:srgbClr val="ffffff">
              <a:alpha val="15000"/>
            </a:srgbClr>
          </a:solidFill>
          <a:ln w="1908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IN" sz="1000" spc="-1" strike="noStrike">
                <a:solidFill>
                  <a:srgbClr val="413724"/>
                </a:solidFill>
                <a:latin typeface="EB Garamond"/>
                <a:ea typeface="EB Garamond"/>
              </a:rPr>
              <a:t>Register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7" name="CustomShape 14"/>
          <p:cNvSpPr/>
          <p:nvPr/>
        </p:nvSpPr>
        <p:spPr>
          <a:xfrm>
            <a:off x="2877840" y="3802680"/>
            <a:ext cx="1537200" cy="365400"/>
          </a:xfrm>
          <a:prstGeom prst="rect">
            <a:avLst/>
          </a:prstGeom>
          <a:solidFill>
            <a:srgbClr val="ffffff">
              <a:alpha val="15000"/>
            </a:srgbClr>
          </a:solidFill>
          <a:ln w="1908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IN" sz="1000" spc="-1" strike="noStrike">
                <a:solidFill>
                  <a:srgbClr val="413724"/>
                </a:solidFill>
                <a:latin typeface="EB Garamond"/>
                <a:ea typeface="EB Garamond"/>
              </a:rPr>
              <a:t>Update/Terminate Profile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8" name="CustomShape 15"/>
          <p:cNvSpPr/>
          <p:nvPr/>
        </p:nvSpPr>
        <p:spPr>
          <a:xfrm>
            <a:off x="1187280" y="3802680"/>
            <a:ext cx="1537200" cy="365400"/>
          </a:xfrm>
          <a:prstGeom prst="rect">
            <a:avLst/>
          </a:prstGeom>
          <a:solidFill>
            <a:srgbClr val="ffffff">
              <a:alpha val="15000"/>
            </a:srgbClr>
          </a:solidFill>
          <a:ln w="1908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IN" sz="1000" spc="-1" strike="noStrike">
                <a:solidFill>
                  <a:srgbClr val="413724"/>
                </a:solidFill>
                <a:latin typeface="EB Garamond"/>
                <a:ea typeface="EB Garamond"/>
              </a:rPr>
              <a:t>Book/Host Ride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270720" y="4883040"/>
            <a:ext cx="86133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fld id="{A2736BA7-7EC0-4072-BA4B-E13801171F94}" type="slidenum">
              <a:rPr b="0" lang="en-IN" sz="1000" spc="-1" strike="noStrike">
                <a:solidFill>
                  <a:srgbClr val="413724"/>
                </a:solidFill>
                <a:latin typeface="Frank Ruhl Libre"/>
                <a:ea typeface="Frank Ruhl Libre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685800" y="821520"/>
            <a:ext cx="4564800" cy="11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IN" sz="4800" spc="-1" strike="noStrike">
                <a:solidFill>
                  <a:srgbClr val="413724"/>
                </a:solidFill>
                <a:latin typeface="Marcellus SC"/>
                <a:ea typeface="Marcellus SC"/>
              </a:rPr>
              <a:t>Thanks!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685800" y="2021040"/>
            <a:ext cx="4564800" cy="209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IN" sz="3600" spc="-1" strike="noStrike">
                <a:solidFill>
                  <a:srgbClr val="413724"/>
                </a:solidFill>
                <a:latin typeface="EB Garamond"/>
                <a:ea typeface="EB Garamond"/>
              </a:rPr>
              <a:t>Any questions?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IN" sz="2400" spc="-1" strike="noStrike">
                <a:solidFill>
                  <a:srgbClr val="413724"/>
                </a:solidFill>
                <a:latin typeface="EB Garamond"/>
                <a:ea typeface="EB Garamond"/>
              </a:rPr>
              <a:t>You can find me at:</a:t>
            </a:r>
            <a:endParaRPr b="0" lang="en-IN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spcBef>
                <a:spcPts val="601"/>
              </a:spcBef>
              <a:buClr>
                <a:srgbClr val="b0a491"/>
              </a:buClr>
              <a:buFont typeface="EB Garamond"/>
              <a:buChar char="⬗"/>
            </a:pPr>
            <a:r>
              <a:rPr b="0" lang="en-IN" sz="2400" spc="-1" strike="noStrike">
                <a:solidFill>
                  <a:srgbClr val="413724"/>
                </a:solidFill>
                <a:latin typeface="EB Garamond"/>
                <a:ea typeface="EB Garamond"/>
              </a:rPr>
              <a:t>+917258920656</a:t>
            </a:r>
            <a:endParaRPr b="0" lang="en-IN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b0a491"/>
              </a:buClr>
              <a:buFont typeface="EB Garamond"/>
              <a:buChar char="⬗"/>
            </a:pPr>
            <a:r>
              <a:rPr b="0" lang="en-IN" sz="2400" spc="-1" strike="noStrike">
                <a:solidFill>
                  <a:srgbClr val="413724"/>
                </a:solidFill>
                <a:latin typeface="EB Garamond"/>
                <a:ea typeface="EB Garamond"/>
              </a:rPr>
              <a:t>vikashm1999@gmail.com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547920" y="430920"/>
            <a:ext cx="550980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13724"/>
                </a:solidFill>
                <a:latin typeface="Marcellus SC"/>
                <a:ea typeface="Marcellus SC"/>
              </a:rPr>
              <a:t>Credits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547920" y="1410120"/>
            <a:ext cx="5509800" cy="32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5000"/>
              </a:lnSpc>
            </a:pPr>
            <a:r>
              <a:rPr b="0" lang="en-IN" sz="2400" spc="-1" strike="noStrike">
                <a:solidFill>
                  <a:srgbClr val="413724"/>
                </a:solidFill>
                <a:latin typeface="EB Garamond"/>
                <a:ea typeface="EB Garamond"/>
              </a:rPr>
              <a:t>Special thanks to Mr. Dilip Giri Sir from ICT team to be ever  present to help in hours of need.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270720" y="4883040"/>
            <a:ext cx="86133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fld id="{569FDEB2-52A2-435A-9DAB-1F4675986D70}" type="slidenum">
              <a:rPr b="0" lang="en-IN" sz="1000" spc="-1" strike="noStrike">
                <a:solidFill>
                  <a:srgbClr val="413724"/>
                </a:solidFill>
                <a:latin typeface="Frank Ruhl Libre"/>
                <a:ea typeface="Frank Ruhl Libre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648000" y="136440"/>
            <a:ext cx="4564800" cy="11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IN" sz="4800" spc="-1" strike="noStrike">
                <a:solidFill>
                  <a:srgbClr val="413724"/>
                </a:solidFill>
                <a:latin typeface="Marcellus SC"/>
                <a:ea typeface="Marcellus SC"/>
              </a:rPr>
              <a:t>Hello!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618480" y="1224000"/>
            <a:ext cx="7372800" cy="38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IN" sz="3600" spc="-1" strike="noStrike">
                <a:solidFill>
                  <a:srgbClr val="413724"/>
                </a:solidFill>
                <a:latin typeface="EB Garamond"/>
                <a:ea typeface="EB Garamond"/>
              </a:rPr>
              <a:t>I am Vikash Mishra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IN" sz="2400" spc="-1" strike="noStrike">
                <a:solidFill>
                  <a:srgbClr val="413724"/>
                </a:solidFill>
                <a:latin typeface="EB Garamond"/>
                <a:ea typeface="EB Garamond"/>
              </a:rPr>
              <a:t>I am here to give a presentation on the website I have build , you can find me at </a:t>
            </a:r>
            <a:r>
              <a:rPr b="0" lang="en-IN" sz="2400" spc="-1" strike="noStrike" u="sng">
                <a:solidFill>
                  <a:srgbClr val="7a6744"/>
                </a:solidFill>
                <a:uFillTx/>
                <a:latin typeface="EB Garamond"/>
                <a:ea typeface="EB Garamond"/>
                <a:hlinkClick r:id="rId2"/>
              </a:rPr>
              <a:t>vikashm1999@gmail.com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IN" sz="2400" spc="-1" strike="noStrike">
                <a:solidFill>
                  <a:srgbClr val="413724"/>
                </a:solidFill>
                <a:latin typeface="EB Garamond"/>
                <a:ea typeface="EB Garamond"/>
              </a:rPr>
              <a:t>&amp; https://www.linkedin.com/in/vikashmishra9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270720" y="4883040"/>
            <a:ext cx="86133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fld id="{541B6675-DA93-4E48-AC7D-D6ADC9272D82}" type="slidenum">
              <a:rPr b="0" lang="en-IN" sz="1000" spc="-1" strike="noStrike">
                <a:solidFill>
                  <a:srgbClr val="413724"/>
                </a:solidFill>
                <a:latin typeface="Frank Ruhl Libre"/>
                <a:ea typeface="Frank Ruhl Libre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733680" y="432000"/>
            <a:ext cx="5097600" cy="11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"/>
          <p:cNvSpPr/>
          <p:nvPr/>
        </p:nvSpPr>
        <p:spPr>
          <a:xfrm>
            <a:off x="917640" y="2840040"/>
            <a:ext cx="509760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cf9472"/>
                </a:solidFill>
                <a:latin typeface="EB Garamond"/>
                <a:ea typeface="EB Garamond"/>
              </a:rPr>
              <a:t>Technology implemented are: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cf9472"/>
                </a:solidFill>
                <a:latin typeface="EB Garamond"/>
                <a:ea typeface="EB Garamond"/>
              </a:rPr>
              <a:t>1.Html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cf9472"/>
                </a:solidFill>
                <a:latin typeface="EB Garamond"/>
                <a:ea typeface="EB Garamond"/>
              </a:rPr>
              <a:t>2.Javascript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cf9472"/>
                </a:solidFill>
                <a:latin typeface="EB Garamond"/>
                <a:ea typeface="EB Garamond"/>
              </a:rPr>
              <a:t>3.Css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cf9472"/>
                </a:solidFill>
                <a:latin typeface="EB Garamond"/>
                <a:ea typeface="EB Garamond"/>
              </a:rPr>
              <a:t>4.Bootstrap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3960000" y="720000"/>
            <a:ext cx="1996560" cy="143964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6768000" y="446040"/>
            <a:ext cx="1367640" cy="192960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3"/>
          <a:stretch/>
        </p:blipFill>
        <p:spPr>
          <a:xfrm>
            <a:off x="2232000" y="640800"/>
            <a:ext cx="1439640" cy="148392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4"/>
          <a:stretch/>
        </p:blipFill>
        <p:spPr>
          <a:xfrm>
            <a:off x="360000" y="640800"/>
            <a:ext cx="1821240" cy="166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315440" y="980280"/>
            <a:ext cx="4256280" cy="32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i="1" lang="en-IN" sz="3200" spc="-1" strike="noStrike">
                <a:solidFill>
                  <a:srgbClr val="413724"/>
                </a:solidFill>
                <a:latin typeface="EB Garamond"/>
                <a:ea typeface="EB Garamond"/>
              </a:rPr>
              <a:t>Imagination is more important than knowledge. ~Albert Einstein 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270720" y="4883040"/>
            <a:ext cx="86133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fld id="{478155C2-E1A2-430A-8424-F7A03A379406}" type="slidenum">
              <a:rPr b="0" lang="en-IN" sz="1000" spc="-1" strike="noStrike">
                <a:solidFill>
                  <a:srgbClr val="413724"/>
                </a:solidFill>
                <a:latin typeface="Frank Ruhl Libre"/>
                <a:ea typeface="Frank Ruhl Libre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47920" y="430920"/>
            <a:ext cx="550980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13724"/>
                </a:solidFill>
                <a:latin typeface="Marcellus SC"/>
                <a:ea typeface="Marcellus SC"/>
              </a:rPr>
              <a:t>INDEX PAGE: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47920" y="1410120"/>
            <a:ext cx="5509800" cy="32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"/>
          <p:cNvSpPr/>
          <p:nvPr/>
        </p:nvSpPr>
        <p:spPr>
          <a:xfrm>
            <a:off x="270720" y="4883040"/>
            <a:ext cx="86133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fld id="{31D5B3DA-7B26-44B0-82B6-86C38EEDDAF7}" type="slidenum">
              <a:rPr b="0" lang="en-IN" sz="1000" spc="-1" strike="noStrike">
                <a:solidFill>
                  <a:srgbClr val="413724"/>
                </a:solidFill>
                <a:latin typeface="Frank Ruhl Libre"/>
                <a:ea typeface="Frank Ruhl Libre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1224360" y="1365840"/>
            <a:ext cx="6407280" cy="360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Continued.....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432000" y="1204200"/>
            <a:ext cx="8253720" cy="376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47920" y="1410120"/>
            <a:ext cx="2566440" cy="33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"/>
          <p:cNvSpPr/>
          <p:nvPr/>
        </p:nvSpPr>
        <p:spPr>
          <a:xfrm>
            <a:off x="753840" y="305280"/>
            <a:ext cx="550980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13724"/>
                </a:solidFill>
                <a:latin typeface="Marcellus SC"/>
                <a:ea typeface="Marcellus SC"/>
              </a:rPr>
              <a:t>Login page |  Sign up Page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3491640" y="1410120"/>
            <a:ext cx="2566440" cy="33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4"/>
          <p:cNvSpPr/>
          <p:nvPr/>
        </p:nvSpPr>
        <p:spPr>
          <a:xfrm>
            <a:off x="270720" y="4883040"/>
            <a:ext cx="86133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fld id="{F919DD2E-F263-4315-9405-BFECB6428E03}" type="slidenum">
              <a:rPr b="0" lang="en-IN" sz="1000" spc="-1" strike="noStrike">
                <a:solidFill>
                  <a:srgbClr val="413724"/>
                </a:solidFill>
                <a:latin typeface="Frank Ruhl Libre"/>
                <a:ea typeface="Frank Ruhl Libre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115920" y="1410120"/>
            <a:ext cx="4491720" cy="259164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3"/>
          <a:stretch/>
        </p:blipFill>
        <p:spPr>
          <a:xfrm>
            <a:off x="4743720" y="2304000"/>
            <a:ext cx="3895920" cy="267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UserDash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792000" y="1010520"/>
            <a:ext cx="7775640" cy="372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Update Page: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432000" y="1063440"/>
            <a:ext cx="8279640" cy="368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5dcca"/>
      </a:dk2>
      <a:lt2>
        <a:srgbClr val="b0a491"/>
      </a:lt2>
      <a:accent1>
        <a:srgbClr val="ffdf94"/>
      </a:accent1>
      <a:accent2>
        <a:srgbClr val="e0b85d"/>
      </a:accent2>
      <a:accent3>
        <a:srgbClr val="cf9472"/>
      </a:accent3>
      <a:accent4>
        <a:srgbClr val="727b65"/>
      </a:accent4>
      <a:accent5>
        <a:srgbClr val="b4c0cc"/>
      </a:accent5>
      <a:accent6>
        <a:srgbClr val="95aecd"/>
      </a:accent6>
      <a:hlink>
        <a:srgbClr val="7a67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Application>LibreOffice/6.1.2.1$Windows_X86_64 LibreOffice_project/65905a128db06ba48db947242809d14d3f9a93fe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2019-07-08T00:29:19Z</dcterms:modified>
  <cp:revision>2</cp:revision>
  <dc:subject/>
  <dc:title/>
</cp:coreProperties>
</file>